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2"/>
  </p:notesMasterIdLst>
  <p:handoutMasterIdLst>
    <p:handoutMasterId r:id="rId43"/>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281" r:id="rId32"/>
    <p:sldId id="320" r:id="rId33"/>
    <p:sldId id="301" r:id="rId34"/>
    <p:sldId id="322" r:id="rId35"/>
    <p:sldId id="323" r:id="rId36"/>
    <p:sldId id="319" r:id="rId37"/>
    <p:sldId id="260" r:id="rId38"/>
    <p:sldId id="262" r:id="rId39"/>
    <p:sldId id="268"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DEMO" id="{F9A3BA7A-051F-1A44-ACA6-E045A58EF91B}">
          <p14:sldIdLst>
            <p14:sldId id="293"/>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2"/>
    <p:restoredTop sz="71976"/>
  </p:normalViewPr>
  <p:slideViewPr>
    <p:cSldViewPr snapToGrid="0" snapToObjects="1">
      <p:cViewPr>
        <p:scale>
          <a:sx n="74" d="100"/>
          <a:sy n="74" d="100"/>
        </p:scale>
        <p:origin x="696" y="264"/>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a:t>
            </a:r>
            <a:r>
              <a:rPr lang="en-US" baseline="0" dirty="0" smtClean="0"/>
              <a:t>Computer Science </a:t>
            </a:r>
            <a:r>
              <a:rPr lang="en-US" baseline="0" dirty="0" smtClean="0"/>
              <a:t>at the university of </a:t>
            </a:r>
            <a:r>
              <a:rPr lang="en-US" baseline="0" dirty="0" smtClean="0"/>
              <a:t>Houston</a:t>
            </a:r>
            <a:r>
              <a:rPr lang="en-US" baseline="0" dirty="0" smtClean="0"/>
              <a:t>. I am also a member of CPL and working with </a:t>
            </a:r>
            <a:r>
              <a:rPr lang="en-US" baseline="0" dirty="0" smtClean="0"/>
              <a:t>Dr. </a:t>
            </a:r>
            <a:r>
              <a:rPr lang="en-US" baseline="0" dirty="0" smtClean="0"/>
              <a:t>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a:t>
            </a:r>
            <a:r>
              <a:rPr lang="en-US" dirty="0" smtClean="0"/>
              <a:t>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a:t>
            </a:r>
            <a:r>
              <a:rPr lang="en-US" baseline="0" dirty="0" smtClean="0"/>
              <a:t>one bar </a:t>
            </a:r>
            <a:r>
              <a:rPr lang="en-US" baseline="0" dirty="0" smtClean="0"/>
              <a:t>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dirty="0" smtClean="0">
                <a:solidFill>
                  <a:schemeClr val="tx1"/>
                </a:solidFill>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baseline="0" dirty="0" smtClean="0"/>
              <a:t>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a:t>
            </a:r>
            <a:r>
              <a:rPr lang="en-US" sz="1200" kern="1200" dirty="0" smtClean="0">
                <a:solidFill>
                  <a:schemeClr val="tx1"/>
                </a:solidFill>
                <a:effectLst/>
                <a:latin typeface="+mn-lt"/>
                <a:ea typeface="+mn-ea"/>
                <a:cs typeface="+mn-cs"/>
              </a:rPr>
              <a:t>Factor.</a:t>
            </a:r>
            <a:endParaRPr lang="en-US" sz="1200" kern="1200" dirty="0" smtClean="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production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a:t>
            </a:r>
            <a:r>
              <a:rPr lang="en-US" baseline="0" dirty="0" smtClean="0"/>
              <a:t>works.</a:t>
            </a:r>
          </a:p>
          <a:p>
            <a:endParaRPr lang="en-US" baseline="0" dirty="0" smtClean="0"/>
          </a:p>
          <a:p>
            <a:r>
              <a:rPr lang="en-US" baseline="0" dirty="0" smtClean="0"/>
              <a:t>In </a:t>
            </a:r>
            <a:r>
              <a:rPr lang="en-US" baseline="0" dirty="0" smtClean="0"/>
              <a:t>Design philosophy and methodology, I am going to cover </a:t>
            </a:r>
            <a:r>
              <a:rPr lang="en-US" baseline="0" dirty="0" smtClean="0"/>
              <a:t>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Publications and funding visualization is good.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a:t>
            </a:r>
            <a:r>
              <a:rPr lang="en-US" baseline="0" dirty="0" smtClean="0"/>
              <a:t>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a:t>
            </a:r>
            <a:r>
              <a:rPr lang="en-US" sz="1200" kern="1200" dirty="0" smtClean="0">
                <a:solidFill>
                  <a:schemeClr val="tx1"/>
                </a:solidFill>
                <a:effectLst/>
                <a:latin typeface="+mn-lt"/>
                <a:ea typeface="+mn-ea"/>
                <a:cs typeface="+mn-cs"/>
              </a:rPr>
              <a:t>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a:t>
            </a:r>
            <a:r>
              <a:rPr lang="en-US" sz="1200" kern="1200" dirty="0" smtClean="0">
                <a:solidFill>
                  <a:schemeClr val="tx1"/>
                </a:solidFill>
                <a:effectLst/>
                <a:latin typeface="+mn-lt"/>
                <a:ea typeface="+mn-ea"/>
                <a:cs typeface="+mn-cs"/>
              </a:rPr>
              <a:t>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participants were planning to use </a:t>
            </a:r>
            <a:r>
              <a:rPr lang="en-US" sz="1200" kern="1200" dirty="0" smtClean="0">
                <a:solidFill>
                  <a:schemeClr val="tx1"/>
                </a:solidFill>
                <a:effectLst/>
                <a:latin typeface="+mn-lt"/>
                <a:ea typeface="+mn-ea"/>
                <a:cs typeface="+mn-cs"/>
              </a:rPr>
              <a:t>Scholar Plot frequently </a:t>
            </a:r>
            <a:r>
              <a:rPr lang="en-US" sz="1200" kern="1200" dirty="0" smtClean="0">
                <a:solidFill>
                  <a:schemeClr val="tx1"/>
                </a:solidFill>
                <a:effectLst/>
                <a:latin typeface="+mn-lt"/>
                <a:ea typeface="+mn-ea"/>
                <a:cs typeface="+mn-cs"/>
              </a:rPr>
              <a:t>(μ = 4.1</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a:t>
            </a:r>
            <a:r>
              <a:rPr lang="en-US" sz="1200" kern="1200" dirty="0" smtClean="0">
                <a:solidFill>
                  <a:schemeClr val="tx1"/>
                </a:solidFill>
                <a:effectLst/>
                <a:latin typeface="+mn-lt"/>
                <a:ea typeface="+mn-ea"/>
                <a:cs typeface="+mn-cs"/>
              </a:rPr>
              <a:t>Scholar Plot is </a:t>
            </a:r>
            <a:r>
              <a:rPr lang="en-US" sz="1200" kern="1200" dirty="0" smtClean="0">
                <a:solidFill>
                  <a:schemeClr val="tx1"/>
                </a:solidFill>
                <a:effectLst/>
                <a:latin typeface="+mn-lt"/>
                <a:ea typeface="+mn-ea"/>
                <a:cs typeface="+mn-cs"/>
              </a:rPr>
              <a:t>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t>
            </a:r>
            <a:r>
              <a:rPr lang="en-US" sz="1200" b="0" kern="1200" dirty="0" smtClean="0">
                <a:solidFill>
                  <a:schemeClr val="tx1"/>
                </a:solidFill>
                <a:effectLst/>
                <a:latin typeface="+mn-lt"/>
                <a:ea typeface="+mn-ea"/>
                <a:cs typeface="+mn-cs"/>
              </a:rPr>
              <a:t>a focus </a:t>
            </a:r>
            <a:r>
              <a:rPr lang="en-US" sz="1200" b="0" kern="1200" dirty="0" smtClean="0">
                <a:solidFill>
                  <a:schemeClr val="tx1"/>
                </a:solidFill>
                <a:effectLst/>
                <a:latin typeface="+mn-lt"/>
                <a:ea typeface="+mn-ea"/>
                <a:cs typeface="+mn-cs"/>
              </a:rPr>
              <a:t>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t>
            </a:r>
            <a:r>
              <a:rPr lang="en-US" sz="1200" b="0" kern="1200" dirty="0" smtClean="0">
                <a:solidFill>
                  <a:schemeClr val="tx1"/>
                </a:solidFill>
                <a:effectLst/>
                <a:latin typeface="+mn-lt"/>
                <a:ea typeface="+mn-ea"/>
                <a:cs typeface="+mn-cs"/>
              </a:rPr>
              <a:t>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a:t>
            </a:r>
            <a:r>
              <a:rPr lang="en-US" sz="1200" b="0"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a:t>
            </a:r>
            <a:r>
              <a:rPr lang="en-US" baseline="0" dirty="0" smtClean="0"/>
              <a:t>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a:t>
            </a:r>
            <a:r>
              <a:rPr lang="en-US" sz="1200" b="0" i="0" kern="1200" baseline="0" dirty="0" smtClean="0">
                <a:solidFill>
                  <a:schemeClr val="tx1"/>
                </a:solidFill>
                <a:effectLst/>
                <a:latin typeface="+mn-lt"/>
                <a:ea typeface="+mn-ea"/>
                <a:cs typeface="+mn-cs"/>
              </a:rPr>
              <a:t>starting </a:t>
            </a:r>
            <a:r>
              <a:rPr lang="en-US" sz="1200" b="0" i="0" kern="1200" baseline="0" dirty="0" smtClean="0">
                <a:solidFill>
                  <a:schemeClr val="tx1"/>
                </a:solidFill>
                <a:effectLst/>
                <a:latin typeface="+mn-lt"/>
                <a:ea typeface="+mn-ea"/>
                <a:cs typeface="+mn-cs"/>
              </a:rPr>
              <a:t>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a:t>
            </a:r>
            <a:r>
              <a:rPr lang="en-US" baseline="0" dirty="0" smtClean="0"/>
              <a:t>problem </a:t>
            </a:r>
            <a:r>
              <a:rPr lang="en-US" baseline="0" dirty="0" smtClean="0"/>
              <a:t>is middle </a:t>
            </a:r>
            <a:r>
              <a:rPr lang="en-US" baseline="0" dirty="0" smtClean="0"/>
              <a:t>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8.xml.rels><?xml version="1.0" encoding="UTF-8" standalone="yes"?>
<Relationships xmlns="http://schemas.openxmlformats.org/package/2006/relationships"><Relationship Id="rId11" Type="http://schemas.openxmlformats.org/officeDocument/2006/relationships/image" Target="../media/image87.tiff"/><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png"/><Relationship Id="rId1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4.tiff"/><Relationship Id="rId9" Type="http://schemas.openxmlformats.org/officeDocument/2006/relationships/image" Target="../media/image85.tiff"/><Relationship Id="rId10" Type="http://schemas.openxmlformats.org/officeDocument/2006/relationships/image" Target="../media/image86.tiff"/></Relationships>
</file>

<file path=ppt/slides/_rels/slide39.xml.rels><?xml version="1.0" encoding="UTF-8" standalone="yes"?>
<Relationships xmlns="http://schemas.openxmlformats.org/package/2006/relationships"><Relationship Id="rId11" Type="http://schemas.openxmlformats.org/officeDocument/2006/relationships/image" Target="../media/image101.tiff"/><Relationship Id="rId12" Type="http://schemas.openxmlformats.org/officeDocument/2006/relationships/image" Target="../media/image102.tiff"/><Relationship Id="rId13"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tiff"/><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1200" dirty="0" smtClean="0"/>
          </a:p>
          <a:p>
            <a:pPr algn="ctr"/>
            <a:r>
              <a:rPr lang="en-US" sz="2800" dirty="0" smtClean="0"/>
              <a:t>Advisor</a:t>
            </a:r>
            <a:r>
              <a:rPr lang="en-US" sz="2800" dirty="0" smtClean="0"/>
              <a:t>: Prof. Ioannis </a:t>
            </a:r>
            <a:r>
              <a:rPr lang="en-US" sz="2800" dirty="0" smtClean="0"/>
              <a:t>Pavlidis</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a:t>
            </a:r>
            <a:r>
              <a:rPr lang="en-US" sz="2800" dirty="0" smtClean="0"/>
              <a:t>Jr., </a:t>
            </a:r>
            <a:r>
              <a:rPr lang="en-US" sz="2800" dirty="0" smtClean="0"/>
              <a:t>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820" y="2198970"/>
            <a:ext cx="8581522" cy="3351092"/>
          </a:xfrm>
          <a:prstGeom prst="rect">
            <a:avLst/>
          </a:prstGeom>
        </p:spPr>
      </p:pic>
      <p:grpSp>
        <p:nvGrpSpPr>
          <p:cNvPr id="11" name="Group 10"/>
          <p:cNvGrpSpPr/>
          <p:nvPr/>
        </p:nvGrpSpPr>
        <p:grpSpPr>
          <a:xfrm>
            <a:off x="529996" y="3000162"/>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3" presetClass="entr" presetSubtype="1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0" grpId="2" animBg="1"/>
      <p:bldP spid="21" grpId="0" animBg="1"/>
      <p:bldP spid="22" grpId="0" animBg="1"/>
      <p:bldP spid="22" grpId="1" animBg="1"/>
      <p:bldP spid="29" grpId="0"/>
      <p:bldP spid="32"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39</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40556</TotalTime>
  <Words>3057</Words>
  <Application>Microsoft Macintosh PowerPoint</Application>
  <PresentationFormat>Widescreen</PresentationFormat>
  <Paragraphs>564</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Heiti Std R</vt:lpstr>
      <vt:lpstr>Calibri</vt:lpstr>
      <vt:lpstr>Corbel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805</cp:revision>
  <cp:lastPrinted>2016-03-04T18:12:00Z</cp:lastPrinted>
  <dcterms:created xsi:type="dcterms:W3CDTF">2015-09-15T19:51:47Z</dcterms:created>
  <dcterms:modified xsi:type="dcterms:W3CDTF">2016-03-09T19:58:24Z</dcterms:modified>
</cp:coreProperties>
</file>